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0693400" cy="7562850"/>
  <p:notesSz cx="10693400" cy="75628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/>
    <p:restoredTop sz="94644"/>
  </p:normalViewPr>
  <p:slideViewPr>
    <p:cSldViewPr>
      <p:cViewPr varScale="1">
        <p:scale>
          <a:sx n="170" d="100"/>
          <a:sy n="170" d="100"/>
        </p:scale>
        <p:origin x="24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72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495744"/>
            <a:ext cx="9804400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097723"/>
            <a:ext cx="9803130" cy="145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800"/>
              </a:lnSpc>
            </a:pPr>
            <a:r>
              <a:rPr sz="2000" spc="-15" dirty="0">
                <a:latin typeface="Calibri"/>
                <a:cs typeface="Calibri"/>
              </a:rPr>
              <a:t>Ved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ta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jon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20" dirty="0">
                <a:latin typeface="Calibri"/>
                <a:cs typeface="Calibri"/>
              </a:rPr>
              <a:t>ær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20" dirty="0">
                <a:latin typeface="Calibri"/>
                <a:cs typeface="Calibri"/>
              </a:rPr>
              <a:t>m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åder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angs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banenettet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b="1" u="heavy" spc="-10" dirty="0">
                <a:latin typeface="Calibri"/>
                <a:cs typeface="Calibri"/>
              </a:rPr>
              <a:t>s</a:t>
            </a:r>
            <a:r>
              <a:rPr sz="2000" b="1" u="heavy" spc="-20" dirty="0">
                <a:latin typeface="Calibri"/>
                <a:cs typeface="Calibri"/>
              </a:rPr>
              <a:t>om</a:t>
            </a:r>
            <a:r>
              <a:rPr sz="2000" b="1" u="heavy" spc="25" dirty="0">
                <a:latin typeface="Calibri"/>
                <a:cs typeface="Calibri"/>
              </a:rPr>
              <a:t> </a:t>
            </a:r>
            <a:r>
              <a:rPr sz="2000" b="1" u="heavy" dirty="0">
                <a:latin typeface="Calibri"/>
                <a:cs typeface="Calibri"/>
              </a:rPr>
              <a:t>er</a:t>
            </a:r>
            <a:r>
              <a:rPr sz="2000" b="1" u="heavy" spc="25" dirty="0">
                <a:latin typeface="Calibri"/>
                <a:cs typeface="Calibri"/>
              </a:rPr>
              <a:t> </a:t>
            </a:r>
            <a:r>
              <a:rPr sz="2000" b="1" u="heavy" spc="-10" dirty="0">
                <a:latin typeface="Calibri"/>
                <a:cs typeface="Calibri"/>
              </a:rPr>
              <a:t>egnet</a:t>
            </a:r>
            <a:r>
              <a:rPr sz="2000" b="1" u="heavy" spc="25" dirty="0">
                <a:latin typeface="Calibri"/>
                <a:cs typeface="Calibri"/>
              </a:rPr>
              <a:t> </a:t>
            </a:r>
            <a:r>
              <a:rPr sz="2000" b="1" u="heavy" dirty="0">
                <a:latin typeface="Calibri"/>
                <a:cs typeface="Calibri"/>
              </a:rPr>
              <a:t>f</a:t>
            </a:r>
            <a:r>
              <a:rPr sz="2000" b="1" u="heavy" spc="-10" dirty="0">
                <a:latin typeface="Calibri"/>
                <a:cs typeface="Calibri"/>
              </a:rPr>
              <a:t>o</a:t>
            </a:r>
            <a:r>
              <a:rPr sz="2000" b="1" u="heavy" dirty="0">
                <a:latin typeface="Calibri"/>
                <a:cs typeface="Calibri"/>
              </a:rPr>
              <a:t>r</a:t>
            </a:r>
            <a:r>
              <a:rPr sz="2000" b="1" u="heavy" spc="25" dirty="0">
                <a:latin typeface="Calibri"/>
                <a:cs typeface="Calibri"/>
              </a:rPr>
              <a:t> </a:t>
            </a:r>
            <a:r>
              <a:rPr sz="2000" b="1" u="heavy" spc="-5" dirty="0">
                <a:latin typeface="Calibri"/>
                <a:cs typeface="Calibri"/>
              </a:rPr>
              <a:t>s</a:t>
            </a:r>
            <a:r>
              <a:rPr sz="2000" b="1" u="heavy" spc="-15" dirty="0">
                <a:latin typeface="Calibri"/>
                <a:cs typeface="Calibri"/>
              </a:rPr>
              <a:t>t</a:t>
            </a:r>
            <a:r>
              <a:rPr sz="2000" b="1" u="heavy" spc="-10" dirty="0">
                <a:latin typeface="Calibri"/>
                <a:cs typeface="Calibri"/>
              </a:rPr>
              <a:t>edsu</a:t>
            </a:r>
            <a:r>
              <a:rPr sz="2000" b="1" u="heavy" spc="-15" dirty="0">
                <a:latin typeface="Calibri"/>
                <a:cs typeface="Calibri"/>
              </a:rPr>
              <a:t>t</a:t>
            </a:r>
            <a:r>
              <a:rPr sz="2000" b="1" u="heavy" spc="-10" dirty="0">
                <a:latin typeface="Calibri"/>
                <a:cs typeface="Calibri"/>
              </a:rPr>
              <a:t>vikling</a:t>
            </a:r>
            <a:r>
              <a:rPr sz="2000" b="1" spc="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d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tyde</a:t>
            </a:r>
            <a:r>
              <a:rPr sz="2000" spc="-5" dirty="0">
                <a:latin typeface="Calibri"/>
                <a:cs typeface="Calibri"/>
              </a:rPr>
              <a:t>li</a:t>
            </a:r>
            <a:r>
              <a:rPr sz="2000" spc="-10" dirty="0">
                <a:latin typeface="Calibri"/>
                <a:cs typeface="Calibri"/>
              </a:rPr>
              <a:t>g anta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liger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u="heavy" spc="-5" dirty="0">
                <a:latin typeface="Calibri"/>
                <a:cs typeface="Calibri"/>
              </a:rPr>
              <a:t>s</a:t>
            </a:r>
            <a:r>
              <a:rPr sz="2000" b="1" u="heavy" spc="-10" dirty="0">
                <a:latin typeface="Calibri"/>
                <a:cs typeface="Calibri"/>
              </a:rPr>
              <a:t>k</a:t>
            </a:r>
            <a:r>
              <a:rPr sz="2000" b="1" u="heavy" spc="-15" dirty="0">
                <a:latin typeface="Calibri"/>
                <a:cs typeface="Calibri"/>
              </a:rPr>
              <a:t>a</a:t>
            </a:r>
            <a:r>
              <a:rPr sz="2000" b="1" u="heavy" spc="-5" dirty="0">
                <a:latin typeface="Calibri"/>
                <a:cs typeface="Calibri"/>
              </a:rPr>
              <a:t>l</a:t>
            </a:r>
            <a:r>
              <a:rPr sz="2000" b="1" u="heavy" spc="-10" dirty="0">
                <a:latin typeface="Calibri"/>
                <a:cs typeface="Calibri"/>
              </a:rPr>
              <a:t> </a:t>
            </a:r>
            <a:r>
              <a:rPr sz="2000" b="1" u="heavy" spc="-15" dirty="0">
                <a:latin typeface="Calibri"/>
                <a:cs typeface="Calibri"/>
              </a:rPr>
              <a:t>h</a:t>
            </a:r>
            <a:r>
              <a:rPr sz="2000" b="1" u="heavy" spc="-20" dirty="0">
                <a:latin typeface="Calibri"/>
                <a:cs typeface="Calibri"/>
              </a:rPr>
              <a:t>ø</a:t>
            </a:r>
            <a:r>
              <a:rPr sz="2000" b="1" u="heavy" spc="-5" dirty="0">
                <a:latin typeface="Calibri"/>
                <a:cs typeface="Calibri"/>
              </a:rPr>
              <a:t>y</a:t>
            </a:r>
            <a:r>
              <a:rPr sz="2000" b="1" u="heavy" dirty="0">
                <a:latin typeface="Calibri"/>
                <a:cs typeface="Calibri"/>
              </a:rPr>
              <a:t>e</a:t>
            </a:r>
            <a:r>
              <a:rPr sz="2000" b="1" u="heavy" spc="-5" dirty="0">
                <a:latin typeface="Calibri"/>
                <a:cs typeface="Calibri"/>
              </a:rPr>
              <a:t>r</a:t>
            </a:r>
            <a:r>
              <a:rPr sz="2000" b="1" u="heavy" spc="-10" dirty="0">
                <a:latin typeface="Calibri"/>
                <a:cs typeface="Calibri"/>
              </a:rPr>
              <a:t>e</a:t>
            </a:r>
            <a:r>
              <a:rPr sz="2000" b="1" u="heavy" spc="-15" dirty="0">
                <a:latin typeface="Calibri"/>
                <a:cs typeface="Calibri"/>
              </a:rPr>
              <a:t> a</a:t>
            </a:r>
            <a:r>
              <a:rPr sz="2000" b="1" u="heavy" spc="-5" dirty="0">
                <a:latin typeface="Calibri"/>
                <a:cs typeface="Calibri"/>
              </a:rPr>
              <a:t>re</a:t>
            </a:r>
            <a:r>
              <a:rPr sz="2000" b="1" u="heavy" spc="-15" dirty="0">
                <a:latin typeface="Calibri"/>
                <a:cs typeface="Calibri"/>
              </a:rPr>
              <a:t>a</a:t>
            </a:r>
            <a:r>
              <a:rPr sz="2000" b="1" u="heavy" spc="-10" dirty="0">
                <a:latin typeface="Calibri"/>
                <a:cs typeface="Calibri"/>
              </a:rPr>
              <a:t>lu</a:t>
            </a:r>
            <a:r>
              <a:rPr sz="2000" b="1" u="heavy" spc="-15" dirty="0">
                <a:latin typeface="Calibri"/>
                <a:cs typeface="Calibri"/>
              </a:rPr>
              <a:t>t</a:t>
            </a:r>
            <a:r>
              <a:rPr sz="2000" b="1" u="heavy" spc="-10" dirty="0">
                <a:latin typeface="Calibri"/>
                <a:cs typeface="Calibri"/>
              </a:rPr>
              <a:t>nyt</a:t>
            </a:r>
            <a:r>
              <a:rPr sz="2000" b="1" u="heavy" spc="-15" dirty="0">
                <a:latin typeface="Calibri"/>
                <a:cs typeface="Calibri"/>
              </a:rPr>
              <a:t>t</a:t>
            </a:r>
            <a:r>
              <a:rPr sz="2000" b="1" u="heavy" spc="-10" dirty="0">
                <a:latin typeface="Calibri"/>
                <a:cs typeface="Calibri"/>
              </a:rPr>
              <a:t>else </a:t>
            </a:r>
            <a:r>
              <a:rPr sz="2000" b="1" u="heavy" spc="-15" dirty="0">
                <a:latin typeface="Calibri"/>
                <a:cs typeface="Calibri"/>
              </a:rPr>
              <a:t>vu</a:t>
            </a:r>
            <a:r>
              <a:rPr sz="2000" b="1" u="heavy" spc="-5" dirty="0">
                <a:latin typeface="Calibri"/>
                <a:cs typeface="Calibri"/>
              </a:rPr>
              <a:t>r</a:t>
            </a:r>
            <a:r>
              <a:rPr sz="2000" b="1" u="heavy" spc="-15" dirty="0">
                <a:latin typeface="Calibri"/>
                <a:cs typeface="Calibri"/>
              </a:rPr>
              <a:t>d</a:t>
            </a:r>
            <a:r>
              <a:rPr sz="2000" b="1" u="heavy" dirty="0">
                <a:latin typeface="Calibri"/>
                <a:cs typeface="Calibri"/>
              </a:rPr>
              <a:t>e</a:t>
            </a:r>
            <a:r>
              <a:rPr sz="2000" b="1" u="heavy" spc="-5" dirty="0">
                <a:latin typeface="Calibri"/>
                <a:cs typeface="Calibri"/>
              </a:rPr>
              <a:t>r</a:t>
            </a:r>
            <a:r>
              <a:rPr sz="2000" b="1" u="heavy" spc="-10" dirty="0">
                <a:latin typeface="Calibri"/>
                <a:cs typeface="Calibri"/>
              </a:rPr>
              <a:t>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Hv</a:t>
            </a:r>
            <a:r>
              <a:rPr sz="2000" spc="-15" dirty="0">
                <a:latin typeface="Calibri"/>
                <a:cs typeface="Calibri"/>
              </a:rPr>
              <a:t>ord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vur</a:t>
            </a:r>
            <a:r>
              <a:rPr sz="2000" spc="-1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tte,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hv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te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ene?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3423348"/>
            <a:ext cx="784415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Kr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te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ie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fi</a:t>
            </a:r>
            <a:r>
              <a:rPr sz="2000" spc="-15" dirty="0">
                <a:latin typeface="Calibri"/>
                <a:cs typeface="Calibri"/>
              </a:rPr>
              <a:t>ner</a:t>
            </a:r>
            <a:r>
              <a:rPr sz="2000" spc="-1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(bl</a:t>
            </a:r>
            <a:r>
              <a:rPr sz="2000" spc="-10" dirty="0">
                <a:latin typeface="Calibri"/>
                <a:cs typeface="Calibri"/>
              </a:rPr>
              <a:t>ant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net)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gjennom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</a:t>
            </a:r>
            <a:r>
              <a:rPr sz="2000" spc="-10" dirty="0">
                <a:latin typeface="Calibri"/>
                <a:cs typeface="Calibri"/>
              </a:rPr>
              <a:t>ta</a:t>
            </a:r>
            <a:r>
              <a:rPr sz="2000" spc="-15" dirty="0">
                <a:latin typeface="Calibri"/>
                <a:cs typeface="Calibri"/>
              </a:rPr>
              <a:t>rbeide</a:t>
            </a:r>
            <a:r>
              <a:rPr sz="2000" spc="-10" dirty="0">
                <a:latin typeface="Calibri"/>
                <a:cs typeface="Calibri"/>
              </a:rPr>
              <a:t>lse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av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ted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analy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4570158"/>
            <a:ext cx="250444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Hv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ted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analyse?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95744"/>
            <a:ext cx="9794240" cy="2793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Def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5" dirty="0">
                <a:latin typeface="Calibri"/>
                <a:cs typeface="Calibri"/>
              </a:rPr>
              <a:t>j</a:t>
            </a:r>
            <a:r>
              <a:rPr sz="2000" spc="-10" dirty="0">
                <a:latin typeface="Calibri"/>
                <a:cs typeface="Calibri"/>
              </a:rPr>
              <a:t>on: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95800"/>
              </a:lnSpc>
              <a:spcBef>
                <a:spcPts val="1515"/>
              </a:spcBef>
            </a:pPr>
            <a:r>
              <a:rPr sz="2000" spc="-2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n</a:t>
            </a:r>
            <a:r>
              <a:rPr sz="2000" spc="-20" dirty="0">
                <a:latin typeface="Arial"/>
                <a:cs typeface="Arial"/>
              </a:rPr>
              <a:t>d</a:t>
            </a:r>
            <a:r>
              <a:rPr sz="2000" spc="-10" dirty="0">
                <a:latin typeface="Arial"/>
                <a:cs typeface="Arial"/>
              </a:rPr>
              <a:t>sk</a:t>
            </a:r>
            <a:r>
              <a:rPr sz="2000" spc="-20" dirty="0">
                <a:latin typeface="Arial"/>
                <a:cs typeface="Arial"/>
              </a:rPr>
              <a:t>ap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10" dirty="0">
                <a:latin typeface="Arial"/>
                <a:cs typeface="Arial"/>
              </a:rPr>
              <a:t>lyse,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s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ed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10" dirty="0">
                <a:latin typeface="Arial"/>
                <a:cs typeface="Arial"/>
              </a:rPr>
              <a:t>ly</a:t>
            </a:r>
            <a:r>
              <a:rPr sz="2000" spc="-5" dirty="0">
                <a:latin typeface="Arial"/>
                <a:cs typeface="Arial"/>
              </a:rPr>
              <a:t>s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by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5" dirty="0">
                <a:latin typeface="Arial"/>
                <a:cs typeface="Arial"/>
              </a:rPr>
              <a:t>ly</a:t>
            </a:r>
            <a:r>
              <a:rPr sz="2000" spc="-15" dirty="0">
                <a:latin typeface="Arial"/>
                <a:cs typeface="Arial"/>
              </a:rPr>
              <a:t>se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-20" dirty="0">
                <a:latin typeface="Arial"/>
                <a:cs typeface="Arial"/>
              </a:rPr>
              <a:t>nnebæ</a:t>
            </a:r>
            <a:r>
              <a:rPr sz="2000" spc="-5" dirty="0">
                <a:latin typeface="Arial"/>
                <a:cs typeface="Arial"/>
              </a:rPr>
              <a:t>re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rtl</a:t>
            </a:r>
            <a:r>
              <a:rPr sz="2000" spc="-20" dirty="0">
                <a:latin typeface="Arial"/>
                <a:cs typeface="Arial"/>
              </a:rPr>
              <a:t>egg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-10" dirty="0">
                <a:latin typeface="Arial"/>
                <a:cs typeface="Arial"/>
              </a:rPr>
              <a:t>n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</a:t>
            </a:r>
            <a:r>
              <a:rPr sz="2000" spc="-25" dirty="0">
                <a:latin typeface="Arial"/>
                <a:cs typeface="Arial"/>
              </a:rPr>
              <a:t>e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ts k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kt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po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en</a:t>
            </a:r>
            <a:r>
              <a:rPr sz="2000" spc="-5" dirty="0">
                <a:latin typeface="Arial"/>
                <a:cs typeface="Arial"/>
              </a:rPr>
              <a:t>si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spc="-20" dirty="0">
                <a:latin typeface="Arial"/>
                <a:cs typeface="Arial"/>
              </a:rPr>
              <a:t>å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</a:t>
            </a:r>
            <a:r>
              <a:rPr sz="2000" spc="-1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an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eg</a:t>
            </a:r>
            <a:r>
              <a:rPr sz="2000" spc="-10" dirty="0">
                <a:latin typeface="Arial"/>
                <a:cs typeface="Arial"/>
              </a:rPr>
              <a:t>g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15" dirty="0">
                <a:latin typeface="Arial"/>
                <a:cs typeface="Arial"/>
              </a:rPr>
              <a:t>y</a:t>
            </a:r>
            <a:r>
              <a:rPr sz="2000" spc="-10" dirty="0">
                <a:latin typeface="Arial"/>
                <a:cs typeface="Arial"/>
              </a:rPr>
              <a:t>siske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</a:t>
            </a:r>
            <a:r>
              <a:rPr sz="2000" spc="-10" dirty="0">
                <a:latin typeface="Arial"/>
                <a:cs typeface="Arial"/>
              </a:rPr>
              <a:t>iljø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t,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b</a:t>
            </a:r>
            <a:r>
              <a:rPr sz="2000" spc="-1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e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ll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åpn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 l</a:t>
            </a:r>
            <a:r>
              <a:rPr sz="2000" spc="-20" dirty="0">
                <a:latin typeface="Arial"/>
                <a:cs typeface="Arial"/>
              </a:rPr>
              <a:t>and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5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ape</a:t>
            </a:r>
            <a:r>
              <a:rPr sz="2000" spc="-10" dirty="0">
                <a:latin typeface="Arial"/>
                <a:cs typeface="Arial"/>
              </a:rPr>
              <a:t>t,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ha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</a:t>
            </a:r>
            <a:r>
              <a:rPr sz="2000" spc="-1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b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k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sy</a:t>
            </a:r>
            <a:r>
              <a:rPr sz="2000" spc="-15" dirty="0">
                <a:latin typeface="Arial"/>
                <a:cs typeface="Arial"/>
              </a:rPr>
              <a:t>s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ema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15" dirty="0">
                <a:latin typeface="Arial"/>
                <a:cs typeface="Arial"/>
              </a:rPr>
              <a:t>ske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unde</a:t>
            </a:r>
            <a:r>
              <a:rPr sz="2000" spc="-10" dirty="0">
                <a:latin typeface="Arial"/>
                <a:cs typeface="Arial"/>
              </a:rPr>
              <a:t>rs</a:t>
            </a:r>
            <a:r>
              <a:rPr sz="2000" spc="-20" dirty="0">
                <a:latin typeface="Arial"/>
                <a:cs typeface="Arial"/>
              </a:rPr>
              <a:t>ø</a:t>
            </a:r>
            <a:r>
              <a:rPr sz="2000" spc="-5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ls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25" dirty="0">
                <a:latin typeface="Arial"/>
                <a:cs typeface="Arial"/>
              </a:rPr>
              <a:t>d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–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ltså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 st</a:t>
            </a:r>
            <a:r>
              <a:rPr sz="2000" spc="-20" dirty="0">
                <a:latin typeface="Arial"/>
                <a:cs typeface="Arial"/>
              </a:rPr>
              <a:t>ed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10" dirty="0">
                <a:latin typeface="Arial"/>
                <a:cs typeface="Arial"/>
              </a:rPr>
              <a:t>lyse.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10" dirty="0">
                <a:latin typeface="Arial"/>
                <a:cs typeface="Arial"/>
              </a:rPr>
              <a:t>lys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-5" dirty="0">
                <a:latin typeface="Arial"/>
                <a:cs typeface="Arial"/>
              </a:rPr>
              <a:t> l</a:t>
            </a:r>
            <a:r>
              <a:rPr sz="2000" spc="-20" dirty="0">
                <a:latin typeface="Arial"/>
                <a:cs typeface="Arial"/>
              </a:rPr>
              <a:t>and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5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ape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god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unn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1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å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ag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he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10" dirty="0">
                <a:latin typeface="Arial"/>
                <a:cs typeface="Arial"/>
              </a:rPr>
              <a:t>h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tlig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 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om</a:t>
            </a:r>
            <a:r>
              <a:rPr sz="2000" spc="-10" dirty="0">
                <a:latin typeface="Arial"/>
                <a:cs typeface="Arial"/>
              </a:rPr>
              <a:t>råd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</a:t>
            </a:r>
            <a:r>
              <a:rPr sz="2000" spc="-10" dirty="0">
                <a:latin typeface="Arial"/>
                <a:cs typeface="Arial"/>
              </a:rPr>
              <a:t>e</a:t>
            </a:r>
            <a:r>
              <a:rPr sz="2000" spc="-20" dirty="0">
                <a:latin typeface="Arial"/>
                <a:cs typeface="Arial"/>
              </a:rPr>
              <a:t>ma</a:t>
            </a:r>
            <a:r>
              <a:rPr sz="2000" spc="-10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rt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om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vis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like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rr</a:t>
            </a:r>
            <a:r>
              <a:rPr sz="2000" spc="-20" dirty="0">
                <a:latin typeface="Arial"/>
                <a:cs typeface="Arial"/>
              </a:rPr>
              <a:t>eng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5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me</a:t>
            </a:r>
            <a:r>
              <a:rPr sz="2000" spc="-10" dirty="0">
                <a:latin typeface="Arial"/>
                <a:cs typeface="Arial"/>
              </a:rPr>
              <a:t>r,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om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5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ho</a:t>
            </a:r>
            <a:r>
              <a:rPr sz="2000" spc="-10" dirty="0">
                <a:latin typeface="Arial"/>
                <a:cs typeface="Arial"/>
              </a:rPr>
              <a:t>ld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str</a:t>
            </a:r>
            <a:r>
              <a:rPr sz="2000" spc="-20" dirty="0">
                <a:latin typeface="Arial"/>
                <a:cs typeface="Arial"/>
              </a:rPr>
              <a:t>uk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r, 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be</a:t>
            </a:r>
            <a:r>
              <a:rPr sz="2000" dirty="0">
                <a:latin typeface="Arial"/>
                <a:cs typeface="Arial"/>
              </a:rPr>
              <a:t>i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om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</a:t>
            </a:r>
            <a:r>
              <a:rPr sz="2000" spc="-10" dirty="0">
                <a:latin typeface="Arial"/>
                <a:cs typeface="Arial"/>
              </a:rPr>
              <a:t>ru</a:t>
            </a:r>
            <a:r>
              <a:rPr sz="2000" spc="-20" dirty="0">
                <a:latin typeface="Arial"/>
                <a:cs typeface="Arial"/>
              </a:rPr>
              <a:t>nn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1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</a:t>
            </a:r>
            <a:r>
              <a:rPr sz="2000" spc="-10" dirty="0">
                <a:latin typeface="Arial"/>
                <a:cs typeface="Arial"/>
              </a:rPr>
              <a:t>isk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sj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an</a:t>
            </a:r>
            <a:r>
              <a:rPr sz="2000" spc="-10" dirty="0">
                <a:latin typeface="Arial"/>
                <a:cs typeface="Arial"/>
              </a:rPr>
              <a:t>alys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.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 </a:t>
            </a:r>
            <a:r>
              <a:rPr sz="2000" spc="-20" dirty="0">
                <a:latin typeface="Arial"/>
                <a:cs typeface="Arial"/>
              </a:rPr>
              <a:t>ana</a:t>
            </a:r>
            <a:r>
              <a:rPr sz="2000" spc="-10" dirty="0">
                <a:latin typeface="Arial"/>
                <a:cs typeface="Arial"/>
              </a:rPr>
              <a:t>ly</a:t>
            </a:r>
            <a:r>
              <a:rPr sz="2000" spc="-5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5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</a:t>
            </a:r>
            <a:r>
              <a:rPr sz="2000" spc="-10" dirty="0">
                <a:latin typeface="Arial"/>
                <a:cs typeface="Arial"/>
              </a:rPr>
              <a:t>røft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15" dirty="0">
                <a:latin typeface="Arial"/>
                <a:cs typeface="Arial"/>
              </a:rPr>
              <a:t>le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spc="-10" dirty="0">
                <a:latin typeface="Arial"/>
                <a:cs typeface="Arial"/>
              </a:rPr>
              <a:t>ike t</a:t>
            </a:r>
            <a:r>
              <a:rPr sz="2000" spc="-20" dirty="0">
                <a:latin typeface="Arial"/>
                <a:cs typeface="Arial"/>
              </a:rPr>
              <a:t>ema</a:t>
            </a:r>
            <a:r>
              <a:rPr sz="2000" spc="-10" dirty="0">
                <a:latin typeface="Arial"/>
                <a:cs typeface="Arial"/>
              </a:rPr>
              <a:t>e</a:t>
            </a:r>
            <a:r>
              <a:rPr sz="2000" spc="-20" dirty="0">
                <a:latin typeface="Arial"/>
                <a:cs typeface="Arial"/>
              </a:rPr>
              <a:t>ne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am</a:t>
            </a:r>
            <a:r>
              <a:rPr sz="2000" spc="-10" dirty="0">
                <a:latin typeface="Arial"/>
                <a:cs typeface="Arial"/>
              </a:rPr>
              <a:t>virk</a:t>
            </a:r>
            <a:r>
              <a:rPr sz="2000" spc="-20" dirty="0">
                <a:latin typeface="Arial"/>
                <a:cs typeface="Arial"/>
              </a:rPr>
              <a:t>n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-20" dirty="0">
                <a:latin typeface="Arial"/>
                <a:cs typeface="Arial"/>
              </a:rPr>
              <a:t>n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-20" dirty="0">
                <a:latin typeface="Arial"/>
                <a:cs typeface="Arial"/>
              </a:rPr>
              <a:t>u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</a:t>
            </a:r>
            <a:r>
              <a:rPr sz="2000" spc="-10" dirty="0">
                <a:latin typeface="Arial"/>
                <a:cs typeface="Arial"/>
              </a:rPr>
              <a:t>vilke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-20" dirty="0">
                <a:latin typeface="Arial"/>
                <a:cs typeface="Arial"/>
              </a:rPr>
              <a:t>d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å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eg</a:t>
            </a:r>
            <a:r>
              <a:rPr sz="2000" spc="-10" dirty="0">
                <a:latin typeface="Arial"/>
                <a:cs typeface="Arial"/>
              </a:rPr>
              <a:t>re</a:t>
            </a:r>
            <a:r>
              <a:rPr sz="2000" spc="-20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an</a:t>
            </a:r>
            <a:r>
              <a:rPr sz="2000" spc="-10" dirty="0">
                <a:latin typeface="Arial"/>
                <a:cs typeface="Arial"/>
              </a:rPr>
              <a:t>dsk</a:t>
            </a:r>
            <a:r>
              <a:rPr sz="2000" spc="-20" dirty="0">
                <a:latin typeface="Arial"/>
                <a:cs typeface="Arial"/>
              </a:rPr>
              <a:t>ape</a:t>
            </a:r>
            <a:r>
              <a:rPr sz="2000" spc="-10" dirty="0">
                <a:latin typeface="Arial"/>
                <a:cs typeface="Arial"/>
              </a:rPr>
              <a:t>t,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s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20" dirty="0">
                <a:latin typeface="Arial"/>
                <a:cs typeface="Arial"/>
              </a:rPr>
              <a:t>ed</a:t>
            </a:r>
            <a:r>
              <a:rPr sz="2000" spc="-10" dirty="0">
                <a:latin typeface="Arial"/>
                <a:cs typeface="Arial"/>
              </a:rPr>
              <a:t>et 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5" dirty="0">
                <a:latin typeface="Arial"/>
                <a:cs typeface="Arial"/>
              </a:rPr>
              <a:t>ll</a:t>
            </a:r>
            <a:r>
              <a:rPr sz="2000" spc="-20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byr</a:t>
            </a:r>
            <a:r>
              <a:rPr sz="2000" spc="-20" dirty="0">
                <a:latin typeface="Arial"/>
                <a:cs typeface="Arial"/>
              </a:rPr>
              <a:t>omme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om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he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spc="-20" dirty="0">
                <a:latin typeface="Arial"/>
                <a:cs typeface="Arial"/>
              </a:rPr>
              <a:t>he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ha</a:t>
            </a:r>
            <a:r>
              <a:rPr sz="2000" spc="-10" dirty="0">
                <a:latin typeface="Arial"/>
                <a:cs typeface="Arial"/>
              </a:rPr>
              <a:t>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Mar</a:t>
            </a:r>
            <a:r>
              <a:rPr spc="-5" dirty="0"/>
              <a:t>i</a:t>
            </a:r>
            <a:r>
              <a:rPr spc="-10" dirty="0"/>
              <a:t>da</a:t>
            </a:r>
            <a:r>
              <a:rPr spc="-15" dirty="0"/>
              <a:t>lsv</a:t>
            </a:r>
            <a:r>
              <a:rPr spc="-5" dirty="0"/>
              <a:t>ei</a:t>
            </a:r>
            <a:r>
              <a:rPr spc="-15" dirty="0"/>
              <a:t>en</a:t>
            </a:r>
            <a:r>
              <a:rPr spc="5" dirty="0"/>
              <a:t> </a:t>
            </a:r>
            <a:r>
              <a:rPr spc="-10" dirty="0"/>
              <a:t>300,</a:t>
            </a:r>
            <a:r>
              <a:rPr spc="-5" dirty="0"/>
              <a:t> </a:t>
            </a:r>
            <a:r>
              <a:rPr spc="-15" dirty="0"/>
              <a:t>500</a:t>
            </a:r>
            <a:r>
              <a:rPr spc="-5" dirty="0"/>
              <a:t> </a:t>
            </a:r>
            <a:r>
              <a:rPr spc="-10" dirty="0"/>
              <a:t>meter</a:t>
            </a:r>
            <a:r>
              <a:rPr spc="-5" dirty="0"/>
              <a:t> </a:t>
            </a:r>
            <a:r>
              <a:rPr spc="-10" dirty="0"/>
              <a:t>f</a:t>
            </a:r>
            <a:r>
              <a:rPr spc="-15" dirty="0"/>
              <a:t>r</a:t>
            </a:r>
            <a:r>
              <a:rPr spc="-10" dirty="0"/>
              <a:t>a</a:t>
            </a:r>
            <a:r>
              <a:rPr spc="-5" dirty="0"/>
              <a:t> </a:t>
            </a:r>
            <a:r>
              <a:rPr spc="-15" dirty="0"/>
              <a:t>T</a:t>
            </a:r>
            <a:r>
              <a:rPr spc="-5" dirty="0"/>
              <a:t>å</a:t>
            </a:r>
            <a:r>
              <a:rPr spc="-15" dirty="0"/>
              <a:t>sen</a:t>
            </a:r>
            <a:r>
              <a:rPr spc="-5" dirty="0"/>
              <a:t> </a:t>
            </a:r>
            <a:r>
              <a:rPr spc="-15" dirty="0"/>
              <a:t>s</a:t>
            </a:r>
            <a:r>
              <a:rPr spc="-10" dirty="0"/>
              <a:t>ente</a:t>
            </a:r>
            <a:r>
              <a:rPr spc="-15" dirty="0"/>
              <a:t>r</a:t>
            </a:r>
            <a:r>
              <a:rPr dirty="0"/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767346"/>
            <a:ext cx="8562729" cy="55802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99" y="457200"/>
            <a:ext cx="8889363" cy="4888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95744"/>
            <a:ext cx="3162300" cy="899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99"/>
              </a:lnSpc>
            </a:pPr>
            <a:r>
              <a:rPr sz="2000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ted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analy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åsen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ente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-10" dirty="0">
                <a:latin typeface="Calibri"/>
                <a:cs typeface="Calibri"/>
              </a:rPr>
              <a:t>0.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000" dirty="0">
                <a:latin typeface="Calibri"/>
                <a:cs typeface="Calibri"/>
              </a:rPr>
              <a:t>F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nes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ik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S</a:t>
            </a:r>
            <a:r>
              <a:rPr spc="-10" dirty="0"/>
              <a:t>ted</a:t>
            </a:r>
            <a:r>
              <a:rPr spc="-15" dirty="0"/>
              <a:t>s</a:t>
            </a:r>
            <a:r>
              <a:rPr spc="-10" dirty="0"/>
              <a:t>a</a:t>
            </a:r>
            <a:r>
              <a:rPr spc="-20" dirty="0"/>
              <a:t>n</a:t>
            </a:r>
            <a:r>
              <a:rPr spc="-10" dirty="0"/>
              <a:t>a</a:t>
            </a:r>
            <a:r>
              <a:rPr spc="-5" dirty="0"/>
              <a:t>l</a:t>
            </a:r>
            <a:r>
              <a:rPr spc="-10" dirty="0"/>
              <a:t>y</a:t>
            </a:r>
            <a:r>
              <a:rPr spc="-15" dirty="0"/>
              <a:t>s</a:t>
            </a:r>
            <a:r>
              <a:rPr spc="-10" dirty="0"/>
              <a:t>e</a:t>
            </a:r>
            <a:r>
              <a:rPr dirty="0"/>
              <a:t> </a:t>
            </a:r>
            <a:r>
              <a:rPr spc="-20" dirty="0"/>
              <a:t>p</a:t>
            </a:r>
            <a:r>
              <a:rPr spc="-10" dirty="0"/>
              <a:t>å</a:t>
            </a:r>
            <a:r>
              <a:rPr dirty="0"/>
              <a:t> </a:t>
            </a:r>
            <a:r>
              <a:rPr spc="-15" dirty="0"/>
              <a:t>5</a:t>
            </a:r>
            <a:r>
              <a:rPr spc="-5" dirty="0"/>
              <a:t> </a:t>
            </a:r>
            <a:r>
              <a:rPr spc="-15" dirty="0"/>
              <a:t>mi</a:t>
            </a:r>
            <a:r>
              <a:rPr spc="-20" dirty="0"/>
              <a:t>n</a:t>
            </a:r>
            <a:r>
              <a:rPr spc="-10" dirty="0"/>
              <a:t>utte</a:t>
            </a:r>
            <a:r>
              <a:rPr spc="-15" dirty="0"/>
              <a:t>r……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Om</a:t>
            </a:r>
            <a:r>
              <a:rPr spc="-15" dirty="0"/>
              <a:t>r</a:t>
            </a:r>
            <a:r>
              <a:rPr spc="-10" dirty="0"/>
              <a:t>ådets</a:t>
            </a:r>
            <a:r>
              <a:rPr spc="-5" dirty="0"/>
              <a:t> </a:t>
            </a:r>
            <a:r>
              <a:rPr spc="-10" dirty="0"/>
              <a:t>e</a:t>
            </a:r>
            <a:r>
              <a:rPr spc="-5" dirty="0"/>
              <a:t>l</a:t>
            </a:r>
            <a:r>
              <a:rPr spc="-15" dirty="0"/>
              <a:t>ementer</a:t>
            </a:r>
            <a:r>
              <a:rPr dirty="0"/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457199" y="937259"/>
            <a:ext cx="6983728" cy="57524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95744"/>
            <a:ext cx="9798685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99"/>
              </a:lnSpc>
            </a:pPr>
            <a:r>
              <a:rPr sz="2000" spc="-15" dirty="0">
                <a:latin typeface="Calibri"/>
                <a:cs typeface="Calibri"/>
              </a:rPr>
              <a:t>Ve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T-b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mmen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-20" dirty="0">
                <a:latin typeface="Calibri"/>
                <a:cs typeface="Calibri"/>
              </a:rPr>
              <a:t>p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af</a:t>
            </a:r>
            <a:r>
              <a:rPr sz="2000" dirty="0">
                <a:latin typeface="Calibri"/>
                <a:cs typeface="Calibri"/>
              </a:rPr>
              <a:t>i </a:t>
            </a:r>
            <a:r>
              <a:rPr sz="2000" spc="-20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ndr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h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nne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-15" dirty="0">
                <a:latin typeface="Calibri"/>
                <a:cs typeface="Calibri"/>
              </a:rPr>
              <a:t>isk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sammenhengende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so</a:t>
            </a:r>
            <a:r>
              <a:rPr sz="2000" spc="-20" dirty="0">
                <a:latin typeface="Calibri"/>
                <a:cs typeface="Calibri"/>
              </a:rPr>
              <a:t>ne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Om</a:t>
            </a:r>
            <a:r>
              <a:rPr spc="-15" dirty="0"/>
              <a:t>r</a:t>
            </a:r>
            <a:r>
              <a:rPr spc="-10" dirty="0"/>
              <a:t>ådets</a:t>
            </a:r>
            <a:r>
              <a:rPr spc="-5" dirty="0"/>
              <a:t> </a:t>
            </a:r>
            <a:r>
              <a:rPr spc="-15" dirty="0"/>
              <a:t>bygn</a:t>
            </a:r>
            <a:r>
              <a:rPr spc="-5" dirty="0"/>
              <a:t>i</a:t>
            </a:r>
            <a:r>
              <a:rPr spc="-15" dirty="0"/>
              <a:t>ng</a:t>
            </a:r>
            <a:r>
              <a:rPr spc="-10" dirty="0"/>
              <a:t>s</a:t>
            </a:r>
            <a:r>
              <a:rPr dirty="0"/>
              <a:t> </a:t>
            </a:r>
            <a:r>
              <a:rPr spc="-10" dirty="0"/>
              <a:t>st</a:t>
            </a:r>
            <a:r>
              <a:rPr spc="-15" dirty="0"/>
              <a:t>ruk</a:t>
            </a:r>
            <a:r>
              <a:rPr spc="-10" dirty="0"/>
              <a:t>t</a:t>
            </a:r>
            <a:r>
              <a:rPr spc="-15" dirty="0"/>
              <a:t>ur</a:t>
            </a:r>
            <a:r>
              <a:rPr dirty="0"/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457199" y="1077594"/>
            <a:ext cx="6983728" cy="57524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95744"/>
            <a:ext cx="9802495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99"/>
              </a:lnSpc>
            </a:pPr>
            <a:r>
              <a:rPr sz="2000" spc="-2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anomr</a:t>
            </a:r>
            <a:r>
              <a:rPr sz="2000" spc="-10" dirty="0">
                <a:latin typeface="Calibri"/>
                <a:cs typeface="Calibri"/>
              </a:rPr>
              <a:t>å</a:t>
            </a:r>
            <a:r>
              <a:rPr sz="2000" spc="-20" dirty="0">
                <a:latin typeface="Calibri"/>
                <a:cs typeface="Calibri"/>
              </a:rPr>
              <a:t>d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(T</a:t>
            </a:r>
            <a:r>
              <a:rPr sz="2000" spc="-10" dirty="0">
                <a:latin typeface="Calibri"/>
                <a:cs typeface="Calibri"/>
              </a:rPr>
              <a:t>åsen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ente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20" dirty="0">
                <a:latin typeface="Calibri"/>
                <a:cs typeface="Calibri"/>
              </a:rPr>
              <a:t>m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å</a:t>
            </a:r>
            <a:r>
              <a:rPr sz="2000" spc="-2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(omr</a:t>
            </a:r>
            <a:r>
              <a:rPr sz="2000" spc="-10" dirty="0">
                <a:latin typeface="Calibri"/>
                <a:cs typeface="Calibri"/>
              </a:rPr>
              <a:t>å</a:t>
            </a:r>
            <a:r>
              <a:rPr sz="2000" spc="-2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øs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</a:t>
            </a:r>
            <a:r>
              <a:rPr sz="2000" spc="-15" dirty="0">
                <a:latin typeface="Calibri"/>
                <a:cs typeface="Calibri"/>
              </a:rPr>
              <a:t>-b</a:t>
            </a:r>
            <a:r>
              <a:rPr sz="2000" spc="-10" dirty="0">
                <a:latin typeface="Calibri"/>
                <a:cs typeface="Calibri"/>
              </a:rPr>
              <a:t>anen)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il</a:t>
            </a:r>
            <a:r>
              <a:rPr sz="2000" spc="-10" dirty="0">
                <a:latin typeface="Calibri"/>
                <a:cs typeface="Calibri"/>
              </a:rPr>
              <a:t>h</a:t>
            </a:r>
            <a:r>
              <a:rPr sz="2000" spc="-15" dirty="0">
                <a:latin typeface="Calibri"/>
                <a:cs typeface="Calibri"/>
              </a:rPr>
              <a:t>ør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so</a:t>
            </a:r>
            <a:r>
              <a:rPr sz="2000" spc="-20" dirty="0">
                <a:latin typeface="Calibri"/>
                <a:cs typeface="Calibri"/>
              </a:rPr>
              <a:t>ne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ens</a:t>
            </a:r>
            <a:r>
              <a:rPr sz="2000" spc="-5" dirty="0">
                <a:latin typeface="Calibri"/>
                <a:cs typeface="Calibri"/>
              </a:rPr>
              <a:t>ni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</a:t>
            </a:r>
            <a:r>
              <a:rPr sz="2000" spc="-10" dirty="0">
                <a:latin typeface="Calibri"/>
                <a:cs typeface="Calibri"/>
              </a:rPr>
              <a:t>ot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hv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dr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 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seen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l 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</a:t>
            </a:r>
            <a:r>
              <a:rPr sz="2000" spc="-15" dirty="0">
                <a:latin typeface="Calibri"/>
                <a:cs typeface="Calibri"/>
              </a:rPr>
              <a:t>nen.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199" y="1696719"/>
            <a:ext cx="6331583" cy="522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Grøn</a:t>
            </a:r>
            <a:r>
              <a:rPr spc="-10" dirty="0"/>
              <a:t>tst</a:t>
            </a:r>
            <a:r>
              <a:rPr spc="-15" dirty="0"/>
              <a:t>ruk</a:t>
            </a:r>
            <a:r>
              <a:rPr spc="-10" dirty="0"/>
              <a:t>t</a:t>
            </a:r>
            <a:r>
              <a:rPr spc="-15" dirty="0"/>
              <a:t>ur</a:t>
            </a:r>
            <a:r>
              <a:rPr dirty="0"/>
              <a:t>.</a:t>
            </a:r>
            <a:r>
              <a:rPr spc="-5" dirty="0"/>
              <a:t> </a:t>
            </a:r>
            <a:r>
              <a:rPr spc="-10" dirty="0"/>
              <a:t>Lo</a:t>
            </a:r>
            <a:r>
              <a:rPr spc="-15" dirty="0"/>
              <a:t>k</a:t>
            </a:r>
            <a:r>
              <a:rPr spc="-10" dirty="0"/>
              <a:t>alt</a:t>
            </a:r>
            <a:r>
              <a:rPr spc="5" dirty="0"/>
              <a:t> </a:t>
            </a:r>
            <a:r>
              <a:rPr spc="-10" dirty="0"/>
              <a:t>ut</a:t>
            </a:r>
            <a:r>
              <a:rPr spc="-15" dirty="0"/>
              <a:t>sn</a:t>
            </a:r>
            <a:r>
              <a:rPr spc="-10" dirty="0"/>
              <a:t>itt</a:t>
            </a:r>
            <a:r>
              <a:rPr dirty="0"/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6316678"/>
            <a:ext cx="8953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1334" y="767080"/>
            <a:ext cx="6983728" cy="57524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Fr</a:t>
            </a:r>
            <a:r>
              <a:rPr spc="-10" dirty="0"/>
              <a:t>a</a:t>
            </a:r>
            <a:r>
              <a:rPr dirty="0"/>
              <a:t> </a:t>
            </a:r>
            <a:r>
              <a:rPr spc="-15" dirty="0"/>
              <a:t>mark</a:t>
            </a:r>
            <a:r>
              <a:rPr spc="-10" dirty="0"/>
              <a:t>a</a:t>
            </a:r>
            <a:r>
              <a:rPr dirty="0"/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457199" y="1077594"/>
            <a:ext cx="6906257" cy="5757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805822"/>
            <a:ext cx="330898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Nedfe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egu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15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ror</a:t>
            </a:r>
            <a:r>
              <a:rPr sz="2000" spc="-10" dirty="0">
                <a:latin typeface="Calibri"/>
                <a:cs typeface="Calibri"/>
              </a:rPr>
              <a:t>dnet.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077595"/>
            <a:ext cx="7030072" cy="57588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Hv</a:t>
            </a:r>
            <a:r>
              <a:rPr spc="-15" dirty="0"/>
              <a:t>ord</a:t>
            </a:r>
            <a:r>
              <a:rPr spc="-5" dirty="0"/>
              <a:t>a</a:t>
            </a:r>
            <a:r>
              <a:rPr spc="-15" dirty="0"/>
              <a:t>n</a:t>
            </a:r>
            <a:r>
              <a:rPr spc="-5" dirty="0"/>
              <a:t> </a:t>
            </a:r>
            <a:r>
              <a:rPr spc="-10" dirty="0"/>
              <a:t>er</a:t>
            </a:r>
            <a:r>
              <a:rPr spc="-5" dirty="0"/>
              <a:t> </a:t>
            </a:r>
            <a:r>
              <a:rPr spc="-10" dirty="0"/>
              <a:t>g</a:t>
            </a:r>
            <a:r>
              <a:rPr spc="-5" dirty="0"/>
              <a:t>r</a:t>
            </a:r>
            <a:r>
              <a:rPr spc="-20" dirty="0"/>
              <a:t>ø</a:t>
            </a:r>
            <a:r>
              <a:rPr spc="-10" dirty="0"/>
              <a:t>nt</a:t>
            </a:r>
            <a:r>
              <a:rPr spc="-15" dirty="0"/>
              <a:t>s</a:t>
            </a:r>
            <a:r>
              <a:rPr spc="-10" dirty="0"/>
              <a:t>t</a:t>
            </a:r>
            <a:r>
              <a:rPr spc="-15" dirty="0"/>
              <a:t>r</a:t>
            </a:r>
            <a:r>
              <a:rPr spc="-10" dirty="0"/>
              <a:t>u</a:t>
            </a:r>
            <a:r>
              <a:rPr spc="-15" dirty="0"/>
              <a:t>k</a:t>
            </a:r>
            <a:r>
              <a:rPr spc="-10" dirty="0"/>
              <a:t>tur</a:t>
            </a:r>
            <a:r>
              <a:rPr spc="-5" dirty="0"/>
              <a:t> </a:t>
            </a:r>
            <a:r>
              <a:rPr dirty="0"/>
              <a:t>i</a:t>
            </a:r>
            <a:r>
              <a:rPr spc="-15" dirty="0"/>
              <a:t>v</a:t>
            </a:r>
            <a:r>
              <a:rPr spc="-5" dirty="0"/>
              <a:t>a</a:t>
            </a:r>
            <a:r>
              <a:rPr spc="-15" dirty="0"/>
              <a:t>r</a:t>
            </a:r>
            <a:r>
              <a:rPr spc="-10" dirty="0"/>
              <a:t>etatt</a:t>
            </a:r>
            <a:r>
              <a:rPr spc="-5" dirty="0"/>
              <a:t> </a:t>
            </a:r>
            <a:r>
              <a:rPr dirty="0"/>
              <a:t>i</a:t>
            </a:r>
            <a:r>
              <a:rPr spc="-5" dirty="0"/>
              <a:t> </a:t>
            </a:r>
            <a:r>
              <a:rPr spc="-15" dirty="0"/>
              <a:t>r</a:t>
            </a:r>
            <a:r>
              <a:rPr spc="-10" dirty="0"/>
              <a:t>egu</a:t>
            </a:r>
            <a:r>
              <a:rPr spc="-5" dirty="0"/>
              <a:t>l</a:t>
            </a:r>
            <a:r>
              <a:rPr spc="-10" dirty="0"/>
              <a:t>e</a:t>
            </a:r>
            <a:r>
              <a:rPr spc="-5" dirty="0"/>
              <a:t>ri</a:t>
            </a:r>
            <a:r>
              <a:rPr spc="-10" dirty="0"/>
              <a:t>ng</a:t>
            </a:r>
            <a:r>
              <a:rPr spc="-15" dirty="0"/>
              <a:t>s</a:t>
            </a:r>
            <a:r>
              <a:rPr spc="-10" dirty="0"/>
              <a:t>fo</a:t>
            </a:r>
            <a:r>
              <a:rPr spc="-5" dirty="0"/>
              <a:t>r</a:t>
            </a:r>
            <a:r>
              <a:rPr spc="-15" dirty="0"/>
              <a:t>s</a:t>
            </a:r>
            <a:r>
              <a:rPr spc="-5" dirty="0"/>
              <a:t>l</a:t>
            </a:r>
            <a:r>
              <a:rPr spc="-10" dirty="0"/>
              <a:t>aget?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4658347" cy="5429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43349" y="457200"/>
            <a:ext cx="4055108" cy="3114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429" y="4230206"/>
            <a:ext cx="6260465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å</a:t>
            </a:r>
            <a:r>
              <a:rPr sz="2000" spc="-15" dirty="0">
                <a:latin typeface="Calibri"/>
                <a:cs typeface="Calibri"/>
              </a:rPr>
              <a:t>sen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Ut</a:t>
            </a:r>
            <a:r>
              <a:rPr sz="2000" spc="-15" dirty="0">
                <a:latin typeface="Calibri"/>
                <a:cs typeface="Calibri"/>
              </a:rPr>
              <a:t>vi</a:t>
            </a:r>
            <a:r>
              <a:rPr sz="2000" spc="-10" dirty="0">
                <a:latin typeface="Calibri"/>
                <a:cs typeface="Calibri"/>
              </a:rPr>
              <a:t>k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+</a:t>
            </a:r>
            <a:r>
              <a:rPr sz="2000" spc="-5" dirty="0">
                <a:latin typeface="Calibri"/>
                <a:cs typeface="Calibri"/>
              </a:rPr>
              <a:t> S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000" spc="-20" dirty="0">
                <a:latin typeface="Calibri"/>
                <a:cs typeface="Calibri"/>
              </a:rPr>
              <a:t>B</a:t>
            </a:r>
            <a:r>
              <a:rPr sz="2000" spc="-10" dirty="0">
                <a:latin typeface="Calibri"/>
                <a:cs typeface="Calibri"/>
              </a:rPr>
              <a:t>egge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påpek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15" dirty="0">
                <a:latin typeface="Calibri"/>
                <a:cs typeface="Calibri"/>
              </a:rPr>
              <a:t>røn</a:t>
            </a:r>
            <a:r>
              <a:rPr sz="2000" spc="-5" dirty="0">
                <a:latin typeface="Calibri"/>
                <a:cs typeface="Calibri"/>
              </a:rPr>
              <a:t>t</a:t>
            </a:r>
            <a:r>
              <a:rPr sz="2000" spc="-15" dirty="0">
                <a:latin typeface="Calibri"/>
                <a:cs typeface="Calibri"/>
              </a:rPr>
              <a:t>omr</a:t>
            </a:r>
            <a:r>
              <a:rPr sz="2000" spc="-10" dirty="0">
                <a:latin typeface="Calibri"/>
                <a:cs typeface="Calibri"/>
              </a:rPr>
              <a:t>åder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på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spc="-15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</a:t>
            </a:r>
            <a:r>
              <a:rPr sz="2000" spc="-15" dirty="0">
                <a:latin typeface="Calibri"/>
                <a:cs typeface="Calibri"/>
              </a:rPr>
              <a:t>dr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2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av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5" dirty="0">
                <a:latin typeface="Calibri"/>
                <a:cs typeface="Calibri"/>
              </a:rPr>
              <a:t>j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det.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580948"/>
            <a:ext cx="3476625" cy="2981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Hv</a:t>
            </a:r>
            <a:r>
              <a:rPr spc="-15" dirty="0"/>
              <a:t>ord</a:t>
            </a:r>
            <a:r>
              <a:rPr spc="-5" dirty="0"/>
              <a:t>a</a:t>
            </a:r>
            <a:r>
              <a:rPr spc="-15" dirty="0"/>
              <a:t>n</a:t>
            </a:r>
            <a:r>
              <a:rPr spc="-5" dirty="0"/>
              <a:t> </a:t>
            </a:r>
            <a:r>
              <a:rPr spc="-10" dirty="0"/>
              <a:t>er</a:t>
            </a:r>
            <a:r>
              <a:rPr spc="-5" dirty="0"/>
              <a:t> </a:t>
            </a:r>
            <a:r>
              <a:rPr spc="-15" dirty="0"/>
              <a:t>d</a:t>
            </a:r>
            <a:r>
              <a:rPr spc="-5" dirty="0"/>
              <a:t>e</a:t>
            </a:r>
            <a:r>
              <a:rPr spc="-10" dirty="0"/>
              <a:t>tte</a:t>
            </a:r>
            <a:r>
              <a:rPr spc="-5" dirty="0"/>
              <a:t> </a:t>
            </a:r>
            <a:r>
              <a:rPr spc="-10" dirty="0"/>
              <a:t>fo</a:t>
            </a:r>
            <a:r>
              <a:rPr spc="-20" dirty="0"/>
              <a:t>r</a:t>
            </a:r>
            <a:r>
              <a:rPr spc="-15" dirty="0"/>
              <a:t>ho</a:t>
            </a:r>
            <a:r>
              <a:rPr spc="-10" dirty="0"/>
              <a:t>ldet</a:t>
            </a:r>
            <a:r>
              <a:rPr spc="-5" dirty="0"/>
              <a:t> i</a:t>
            </a:r>
            <a:r>
              <a:rPr spc="-15" dirty="0"/>
              <a:t>v</a:t>
            </a:r>
            <a:r>
              <a:rPr spc="-10" dirty="0"/>
              <a:t>a</a:t>
            </a:r>
            <a:r>
              <a:rPr spc="-15" dirty="0"/>
              <a:t>r</a:t>
            </a:r>
            <a:r>
              <a:rPr spc="-10" dirty="0"/>
              <a:t>etatt</a:t>
            </a:r>
            <a:r>
              <a:rPr spc="-5" dirty="0"/>
              <a:t> </a:t>
            </a:r>
            <a:r>
              <a:rPr dirty="0"/>
              <a:t>i</a:t>
            </a:r>
            <a:r>
              <a:rPr spc="-5" dirty="0"/>
              <a:t> </a:t>
            </a:r>
            <a:r>
              <a:rPr spc="-10" dirty="0"/>
              <a:t>dagens</a:t>
            </a:r>
            <a:r>
              <a:rPr spc="-5" dirty="0"/>
              <a:t> </a:t>
            </a:r>
            <a:r>
              <a:rPr spc="-15" dirty="0"/>
              <a:t>r</a:t>
            </a:r>
            <a:r>
              <a:rPr spc="-10" dirty="0"/>
              <a:t>e</a:t>
            </a:r>
            <a:r>
              <a:rPr spc="-5" dirty="0"/>
              <a:t>g</a:t>
            </a:r>
            <a:r>
              <a:rPr spc="-15" dirty="0"/>
              <a:t>u</a:t>
            </a:r>
            <a:r>
              <a:rPr spc="-5" dirty="0"/>
              <a:t>l</a:t>
            </a:r>
            <a:r>
              <a:rPr spc="-10" dirty="0"/>
              <a:t>e</a:t>
            </a:r>
            <a:r>
              <a:rPr spc="-15" dirty="0"/>
              <a:t>r</a:t>
            </a:r>
            <a:r>
              <a:rPr spc="-5" dirty="0"/>
              <a:t>i</a:t>
            </a:r>
            <a:r>
              <a:rPr spc="-15" dirty="0"/>
              <a:t>n</a:t>
            </a:r>
            <a:r>
              <a:rPr spc="-5" dirty="0"/>
              <a:t>g</a:t>
            </a:r>
            <a:r>
              <a:rPr spc="-15" dirty="0"/>
              <a:t>sp</a:t>
            </a:r>
            <a:r>
              <a:rPr spc="-5" dirty="0"/>
              <a:t>l</a:t>
            </a:r>
            <a:r>
              <a:rPr spc="-10" dirty="0"/>
              <a:t>an?</a:t>
            </a:r>
          </a:p>
        </p:txBody>
      </p:sp>
      <p:sp>
        <p:nvSpPr>
          <p:cNvPr id="3" name="object 3"/>
          <p:cNvSpPr/>
          <p:nvPr/>
        </p:nvSpPr>
        <p:spPr>
          <a:xfrm>
            <a:off x="457199" y="1077594"/>
            <a:ext cx="6327773" cy="57607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Konk</a:t>
            </a:r>
            <a:r>
              <a:rPr spc="-5" dirty="0"/>
              <a:t>l</a:t>
            </a:r>
            <a:r>
              <a:rPr spc="5" dirty="0"/>
              <a:t>u</a:t>
            </a:r>
            <a:r>
              <a:rPr spc="-15" dirty="0"/>
              <a:t>s</a:t>
            </a:r>
            <a:r>
              <a:rPr spc="-10" dirty="0"/>
              <a:t>jon</a:t>
            </a:r>
            <a:r>
              <a:rPr dirty="0"/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1293558"/>
            <a:ext cx="9198610" cy="138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699"/>
              </a:lnSpc>
            </a:pPr>
            <a:r>
              <a:rPr sz="2000" spc="-15" dirty="0">
                <a:latin typeface="Calibri"/>
                <a:cs typeface="Calibri"/>
              </a:rPr>
              <a:t>Regu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ng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fo</a:t>
            </a:r>
            <a:r>
              <a:rPr sz="2000" spc="-15" dirty="0">
                <a:latin typeface="Calibri"/>
                <a:cs typeface="Calibri"/>
              </a:rPr>
              <a:t>rs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agene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</a:t>
            </a:r>
            <a:r>
              <a:rPr sz="2000" spc="-5" dirty="0">
                <a:latin typeface="Calibri"/>
                <a:cs typeface="Calibri"/>
              </a:rPr>
              <a:t> i</a:t>
            </a:r>
            <a:r>
              <a:rPr sz="2000" spc="-10" dirty="0">
                <a:latin typeface="Calibri"/>
                <a:cs typeface="Calibri"/>
              </a:rPr>
              <a:t>k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utgang</a:t>
            </a:r>
            <a:r>
              <a:rPr sz="2000" spc="-15" dirty="0">
                <a:latin typeface="Calibri"/>
                <a:cs typeface="Calibri"/>
              </a:rPr>
              <a:t>spu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omr</a:t>
            </a:r>
            <a:r>
              <a:rPr sz="2000" spc="-10" dirty="0">
                <a:latin typeface="Calibri"/>
                <a:cs typeface="Calibri"/>
              </a:rPr>
              <a:t>ådet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kv</a:t>
            </a:r>
            <a:r>
              <a:rPr sz="2000" spc="-10" dirty="0">
                <a:latin typeface="Calibri"/>
                <a:cs typeface="Calibri"/>
              </a:rPr>
              <a:t>al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tete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akter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poten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ale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-20" dirty="0">
                <a:latin typeface="Calibri"/>
                <a:cs typeface="Calibri"/>
              </a:rPr>
              <a:t>H</a:t>
            </a:r>
            <a:r>
              <a:rPr sz="2000" spc="-10" dirty="0">
                <a:latin typeface="Calibri"/>
                <a:cs typeface="Calibri"/>
              </a:rPr>
              <a:t>vi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tåleg</a:t>
            </a:r>
            <a:r>
              <a:rPr sz="2000" spc="-15" dirty="0">
                <a:latin typeface="Calibri"/>
                <a:cs typeface="Calibri"/>
              </a:rPr>
              <a:t>rens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l</a:t>
            </a:r>
            <a:r>
              <a:rPr sz="2000" spc="-10" dirty="0">
                <a:latin typeface="Calibri"/>
                <a:cs typeface="Calibri"/>
              </a:rPr>
              <a:t>ands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apet,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tedet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ll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rommet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som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het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k</a:t>
            </a:r>
            <a:r>
              <a:rPr sz="2000" spc="-15" dirty="0">
                <a:latin typeface="Calibri"/>
                <a:cs typeface="Calibri"/>
              </a:rPr>
              <a:t>k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vurder</a:t>
            </a:r>
            <a:r>
              <a:rPr sz="2000" spc="-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000" dirty="0">
                <a:latin typeface="Calibri"/>
                <a:cs typeface="Calibri"/>
              </a:rPr>
              <a:t>F</a:t>
            </a:r>
            <a:r>
              <a:rPr sz="2000" spc="-15" dirty="0">
                <a:latin typeface="Calibri"/>
                <a:cs typeface="Calibri"/>
              </a:rPr>
              <a:t>ors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g</a:t>
            </a:r>
            <a:r>
              <a:rPr sz="2000" spc="-10" dirty="0">
                <a:latin typeface="Calibri"/>
                <a:cs typeface="Calibri"/>
              </a:rPr>
              <a:t>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</a:t>
            </a:r>
            <a:r>
              <a:rPr sz="2000" spc="-20" dirty="0">
                <a:latin typeface="Calibri"/>
                <a:cs typeface="Calibri"/>
              </a:rPr>
              <a:t>ø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he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het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15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v</a:t>
            </a:r>
            <a:r>
              <a:rPr sz="2000" spc="-15" dirty="0">
                <a:latin typeface="Calibri"/>
                <a:cs typeface="Calibri"/>
              </a:rPr>
              <a:t>is</a:t>
            </a:r>
            <a:r>
              <a:rPr sz="2000" spc="-10" dirty="0">
                <a:latin typeface="Calibri"/>
                <a:cs typeface="Calibri"/>
              </a:rPr>
              <a:t>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ta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tes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på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nytt </a:t>
            </a:r>
            <a:r>
              <a:rPr sz="2000" spc="-15" dirty="0">
                <a:latin typeface="Calibri"/>
                <a:cs typeface="Calibri"/>
              </a:rPr>
              <a:t>med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utgang</a:t>
            </a:r>
            <a:r>
              <a:rPr sz="2000" spc="-15" dirty="0">
                <a:latin typeface="Calibri"/>
                <a:cs typeface="Calibri"/>
              </a:rPr>
              <a:t>spunk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ted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analyse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</Words>
  <Application>Microsoft Macintosh PowerPoint</Application>
  <PresentationFormat>Egendefinert</PresentationFormat>
  <Paragraphs>27</Paragraphs>
  <Slides>18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PowerPoint-presentasjon</vt:lpstr>
      <vt:lpstr>PowerPoint-presentasjon</vt:lpstr>
      <vt:lpstr>Maridalsveien 300, 500 meter fra Tåsen senter.</vt:lpstr>
      <vt:lpstr>PowerPoint-presentasjon</vt:lpstr>
      <vt:lpstr>PowerPoint-presentasjon</vt:lpstr>
      <vt:lpstr>Stedsanalyse på 5 minutter…….</vt:lpstr>
      <vt:lpstr>Områdets elementer.</vt:lpstr>
      <vt:lpstr>PowerPoint-presentasjon</vt:lpstr>
      <vt:lpstr>Områdets bygnings struktur.</vt:lpstr>
      <vt:lpstr>PowerPoint-presentasjon</vt:lpstr>
      <vt:lpstr>Grøntstruktur. Lokalt utsnitt.</vt:lpstr>
      <vt:lpstr>Fra marka.</vt:lpstr>
      <vt:lpstr>PowerPoint-presentasjon</vt:lpstr>
      <vt:lpstr>Hvordan er grøntstruktur ivaretatt i reguleringsforslaget?</vt:lpstr>
      <vt:lpstr>PowerPoint-presentasjon</vt:lpstr>
      <vt:lpstr>PowerPoint-presentasjon</vt:lpstr>
      <vt:lpstr>Hvordan er dette forholdet ivaretatt i dagens reguleringsplan?</vt:lpstr>
      <vt:lpstr>Konklusjon.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Hjemme</dc:creator>
  <cp:lastModifiedBy>Iversen Henning</cp:lastModifiedBy>
  <cp:revision>1</cp:revision>
  <dcterms:created xsi:type="dcterms:W3CDTF">2018-11-25T14:26:40Z</dcterms:created>
  <dcterms:modified xsi:type="dcterms:W3CDTF">2018-11-25T16:28:48Z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2018-11-25T00:00:00Z</vt:filetime>
  </property>
  <property fmtid="{D5CDD505-2E9C-101B-9397-08002B2CF9AE}" pid="3" name="LastSaved">
    <vt:filetime>2018-11-25T00:00:00Z</vt:filetime>
  </property>
</Properties>
</file>